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92929"/>
    <a:srgbClr val="000000"/>
    <a:srgbClr val="FF99FF"/>
    <a:srgbClr val="0000FF"/>
    <a:srgbClr val="66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6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37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44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09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5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91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68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93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40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21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0E2C-29C0-4DEC-BC6B-4DD51E524948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4CC9-C9F2-4B51-B5BF-FA859FD1D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48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Program</a:t>
            </a:r>
            <a:r>
              <a:rPr lang="pl-PL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wyborczy</a:t>
            </a:r>
            <a:endParaRPr lang="pl-PL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Julia Parypińska</a:t>
            </a:r>
            <a:endParaRPr lang="pl-PL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CZERWIEC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Niespodzianka na dzień dziecka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Dzień gier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Kolorowy dzień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4" y="4220638"/>
            <a:ext cx="1654204" cy="5427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784" y="2535414"/>
            <a:ext cx="1300579" cy="9754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947" y="1971866"/>
            <a:ext cx="1051265" cy="10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tego</a:t>
            </a:r>
            <a:endParaRPr lang="pl-PL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Szczęśliwy numerek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Każda klasa losuje w danym miesiącu i dniu święto na, które musi coś przygotować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Dni filmowe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Kiedy masz urodziny nauczyciel nie może cię zapytać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Konkurs talentów  </a:t>
            </a:r>
          </a:p>
        </p:txBody>
      </p:sp>
    </p:spTree>
    <p:extLst>
      <p:ext uri="{BB962C8B-B14F-4D97-AF65-F5344CB8AC3E}">
        <p14:creationId xmlns:p14="http://schemas.microsoft.com/office/powerpoint/2010/main" val="38740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PAŹDZIERNIK</a:t>
            </a:r>
            <a:endParaRPr lang="pl-PL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Trzy dni poczty anonimowej</a:t>
            </a:r>
          </a:p>
          <a:p>
            <a:endParaRPr lang="pl-PL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Kolorowy dzień ( bez pytania )</a:t>
            </a:r>
          </a:p>
          <a:p>
            <a:endParaRPr lang="pl-PL" dirty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Konkurs gazetki</a:t>
            </a:r>
          </a:p>
          <a:p>
            <a:endParaRPr lang="pl-PL" dirty="0" smtClean="0">
              <a:solidFill>
                <a:srgbClr val="29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45" y="2045040"/>
            <a:ext cx="1198459" cy="119845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95" y="3243499"/>
            <a:ext cx="1356561" cy="6782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283" y="4441958"/>
            <a:ext cx="1331182" cy="99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Andrzejkowa wróżba dla każdego</a:t>
            </a:r>
          </a:p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Kolorowy dzień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Dyskoteka</a:t>
            </a:r>
          </a:p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160" y="1976478"/>
            <a:ext cx="1362527" cy="7667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780" y="3034011"/>
            <a:ext cx="1702366" cy="5531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344" y="4141477"/>
            <a:ext cx="979140" cy="6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GRUDZIEŃ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Każdy kto założy czapkę Św. Mikołaja w mikołajki nie będzie pytany/pisał niezapowiedzianej kartkówki</a:t>
            </a:r>
          </a:p>
          <a:p>
            <a:endParaRPr lang="pl-PL" dirty="0"/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Konkurs gazetki świątecznej </a:t>
            </a:r>
          </a:p>
          <a:p>
            <a:endParaRPr lang="pl-PL" dirty="0"/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Dzień piosenki świątecznej ( w tym konkurs między klasowy) </a:t>
            </a:r>
          </a:p>
          <a:p>
            <a:endParaRPr lang="pl-PL" dirty="0" smtClean="0"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823" y="2305947"/>
            <a:ext cx="1046261" cy="104626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77" y="3069203"/>
            <a:ext cx="975638" cy="10719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843" y="4619708"/>
            <a:ext cx="913897" cy="11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STYCZEŃ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Noc</a:t>
            </a:r>
            <a:r>
              <a:rPr lang="pl-PL" dirty="0" smtClean="0">
                <a:latin typeface="Bookman Old Style" panose="02050604050505020204" pitchFamily="18" charset="0"/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filmowa w szkole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Bal karnawałowy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Dzień dresa</a:t>
            </a:r>
          </a:p>
          <a:p>
            <a:endParaRPr lang="pl-PL" dirty="0"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30" y="1990817"/>
            <a:ext cx="2058140" cy="115770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374" y="3148521"/>
            <a:ext cx="1342377" cy="8949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90530" y="4415524"/>
            <a:ext cx="1389354" cy="13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3404" y="1690688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Paczek dla każdego w tłusty czwartek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Poczta walentynkową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Kiermasz pizzy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181" y="1939263"/>
            <a:ext cx="1630995" cy="10873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379" y="3026593"/>
            <a:ext cx="901825" cy="9018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413" y="4078652"/>
            <a:ext cx="876299" cy="8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MARZEC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Dzień bez pytania dziewczyn ( 8 marca  )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Dzień bez pytania chłopaków ( 10 marca )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Kolorowy dzień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22" y="1996660"/>
            <a:ext cx="1581186" cy="10523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837" y="3220017"/>
            <a:ext cx="848557" cy="8485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650" y="4158825"/>
            <a:ext cx="1615736" cy="5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KWIECIEŃ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Dzień sportu ( w tym turniej koszykówki )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Konkurs na gazetkę z okazji dnia Ziemi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Kolorowy dzień </a:t>
            </a:r>
          </a:p>
          <a:p>
            <a:pPr marL="0" indent="0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441" y="4117416"/>
            <a:ext cx="1473694" cy="5169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63253" y="1938959"/>
            <a:ext cx="989119" cy="9891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436" y="3400148"/>
            <a:ext cx="874449" cy="8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Dzień bez pracy domowej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Konkurs na najładniejszą kartkę z okazji dnia mamy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Głosowanie na najsympatyczniejszego nauczyciela</a:t>
            </a:r>
          </a:p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88" y="1953087"/>
            <a:ext cx="1341663" cy="8922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218" y="3067343"/>
            <a:ext cx="933951" cy="93395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699" y="4500986"/>
            <a:ext cx="1319074" cy="13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168</Words>
  <Application>Microsoft Office PowerPoint</Application>
  <PresentationFormat>Niestandardowy</PresentationFormat>
  <Paragraphs>66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Program wyborczy</vt:lpstr>
      <vt:lpstr>PAŹDZIERNIK</vt:lpstr>
      <vt:lpstr>LISTOPAD</vt:lpstr>
      <vt:lpstr>GRUDZIEŃ</vt:lpstr>
      <vt:lpstr>STYCZEŃ</vt:lpstr>
      <vt:lpstr>LUTY</vt:lpstr>
      <vt:lpstr>MARZEC</vt:lpstr>
      <vt:lpstr>KWIECIEŃ</vt:lpstr>
      <vt:lpstr>MAJ</vt:lpstr>
      <vt:lpstr>CZERWIEC</vt:lpstr>
      <vt:lpstr>Do tego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wyborczy</dc:title>
  <dc:creator>Paweł Parypiński</dc:creator>
  <cp:lastModifiedBy>HP</cp:lastModifiedBy>
  <cp:revision>11</cp:revision>
  <dcterms:created xsi:type="dcterms:W3CDTF">2021-10-18T09:40:25Z</dcterms:created>
  <dcterms:modified xsi:type="dcterms:W3CDTF">2021-10-19T18:16:11Z</dcterms:modified>
</cp:coreProperties>
</file>